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5" r:id="rId2"/>
    <p:sldId id="258" r:id="rId3"/>
    <p:sldId id="257" r:id="rId4"/>
    <p:sldId id="259" r:id="rId5"/>
    <p:sldId id="260" r:id="rId6"/>
    <p:sldId id="264" r:id="rId7"/>
    <p:sldId id="263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9E1356-C34F-AF2B-492E-3887F276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38199"/>
          </a:xfrm>
          <a:solidFill>
            <a:schemeClr val="tx2">
              <a:lumMod val="90000"/>
              <a:lumOff val="1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END TO END DASHBOARD PROJECT IN EXCEL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F64DA-9F7A-24E0-6670-BD022DCF5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40" y="838200"/>
            <a:ext cx="1011152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1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6B536D-E336-6275-69B1-422C9C63402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84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700" b="1" dirty="0">
                <a:solidFill>
                  <a:schemeClr val="bg1"/>
                </a:solidFill>
              </a:rPr>
              <a:t>FINAL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32513-58FB-A6DE-4B91-13859EC2C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8" y="584201"/>
            <a:ext cx="10538164" cy="62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54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400</Words>
  <Application>Microsoft Office PowerPoint</Application>
  <PresentationFormat>Widescreen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Microsoft Sans Serif</vt:lpstr>
      <vt:lpstr>Office Theme</vt:lpstr>
      <vt:lpstr>END TO END DASHBOARD PROJECT IN EXCEL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Ravsaheb Bansode</cp:lastModifiedBy>
  <cp:revision>13</cp:revision>
  <dcterms:created xsi:type="dcterms:W3CDTF">2025-01-20T11:39:00Z</dcterms:created>
  <dcterms:modified xsi:type="dcterms:W3CDTF">2026-02-12T05:08:19Z</dcterms:modified>
</cp:coreProperties>
</file>